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3400" cy="19010313"/>
  <p:notesSz cx="7556500" cy="10693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20" userDrawn="1">
          <p15:clr>
            <a:srgbClr val="A4A3A4"/>
          </p15:clr>
        </p15:guide>
        <p15:guide id="2" pos="305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1950" y="102"/>
      </p:cViewPr>
      <p:guideLst>
        <p:guide orient="horz" pos="5120"/>
        <p:guide pos="305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5893198"/>
            <a:ext cx="908939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10645776"/>
            <a:ext cx="74853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1" y="4372373"/>
            <a:ext cx="465162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4372373"/>
            <a:ext cx="465162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760413"/>
            <a:ext cx="96240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4372373"/>
            <a:ext cx="96240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17679592"/>
            <a:ext cx="342188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1" y="17679592"/>
            <a:ext cx="245948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9" y="17679592"/>
            <a:ext cx="245948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812810">
        <a:defRPr>
          <a:latin typeface="+mn-lt"/>
          <a:ea typeface="+mn-ea"/>
          <a:cs typeface="+mn-cs"/>
        </a:defRPr>
      </a:lvl2pPr>
      <a:lvl3pPr marL="1625620">
        <a:defRPr>
          <a:latin typeface="+mn-lt"/>
          <a:ea typeface="+mn-ea"/>
          <a:cs typeface="+mn-cs"/>
        </a:defRPr>
      </a:lvl3pPr>
      <a:lvl4pPr marL="2438430">
        <a:defRPr>
          <a:latin typeface="+mn-lt"/>
          <a:ea typeface="+mn-ea"/>
          <a:cs typeface="+mn-cs"/>
        </a:defRPr>
      </a:lvl4pPr>
      <a:lvl5pPr marL="3251241">
        <a:defRPr>
          <a:latin typeface="+mn-lt"/>
          <a:ea typeface="+mn-ea"/>
          <a:cs typeface="+mn-cs"/>
        </a:defRPr>
      </a:lvl5pPr>
      <a:lvl6pPr marL="4064051">
        <a:defRPr>
          <a:latin typeface="+mn-lt"/>
          <a:ea typeface="+mn-ea"/>
          <a:cs typeface="+mn-cs"/>
        </a:defRPr>
      </a:lvl6pPr>
      <a:lvl7pPr marL="4876861">
        <a:defRPr>
          <a:latin typeface="+mn-lt"/>
          <a:ea typeface="+mn-ea"/>
          <a:cs typeface="+mn-cs"/>
        </a:defRPr>
      </a:lvl7pPr>
      <a:lvl8pPr marL="5689671">
        <a:defRPr>
          <a:latin typeface="+mn-lt"/>
          <a:ea typeface="+mn-ea"/>
          <a:cs typeface="+mn-cs"/>
        </a:defRPr>
      </a:lvl8pPr>
      <a:lvl9pPr marL="6502481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812810">
        <a:defRPr>
          <a:latin typeface="+mn-lt"/>
          <a:ea typeface="+mn-ea"/>
          <a:cs typeface="+mn-cs"/>
        </a:defRPr>
      </a:lvl2pPr>
      <a:lvl3pPr marL="1625620">
        <a:defRPr>
          <a:latin typeface="+mn-lt"/>
          <a:ea typeface="+mn-ea"/>
          <a:cs typeface="+mn-cs"/>
        </a:defRPr>
      </a:lvl3pPr>
      <a:lvl4pPr marL="2438430">
        <a:defRPr>
          <a:latin typeface="+mn-lt"/>
          <a:ea typeface="+mn-ea"/>
          <a:cs typeface="+mn-cs"/>
        </a:defRPr>
      </a:lvl4pPr>
      <a:lvl5pPr marL="3251241">
        <a:defRPr>
          <a:latin typeface="+mn-lt"/>
          <a:ea typeface="+mn-ea"/>
          <a:cs typeface="+mn-cs"/>
        </a:defRPr>
      </a:lvl5pPr>
      <a:lvl6pPr marL="4064051">
        <a:defRPr>
          <a:latin typeface="+mn-lt"/>
          <a:ea typeface="+mn-ea"/>
          <a:cs typeface="+mn-cs"/>
        </a:defRPr>
      </a:lvl6pPr>
      <a:lvl7pPr marL="4876861">
        <a:defRPr>
          <a:latin typeface="+mn-lt"/>
          <a:ea typeface="+mn-ea"/>
          <a:cs typeface="+mn-cs"/>
        </a:defRPr>
      </a:lvl7pPr>
      <a:lvl8pPr marL="5689671">
        <a:defRPr>
          <a:latin typeface="+mn-lt"/>
          <a:ea typeface="+mn-ea"/>
          <a:cs typeface="+mn-cs"/>
        </a:defRPr>
      </a:lvl8pPr>
      <a:lvl9pPr marL="650248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3400" cy="1901031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Cristina Pascual Del Rio</dc:creator>
  <cp:lastModifiedBy>Cristina Pascual Del Rio</cp:lastModifiedBy>
  <cp:revision>1</cp:revision>
  <dcterms:created xsi:type="dcterms:W3CDTF">2021-06-30T14:18:22Z</dcterms:created>
  <dcterms:modified xsi:type="dcterms:W3CDTF">2021-06-30T14:21:02Z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2021-06-30T00:00:00Z</vt:filetime>
  </property>
  <property fmtid="{D5CDD505-2E9C-101B-9397-08002B2CF9AE}" pid="3" name="LastSaved">
    <vt:filetime>2021-06-30T00:00:00Z</vt:filetime>
  </property>
</Properties>
</file>