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9010313" cy="10693400"/>
  <p:notesSz cx="10693400" cy="7556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0" y="552"/>
      </p:cViewPr>
      <p:guideLst>
        <p:guide orient="horz" pos="2880"/>
        <p:guide pos="54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5774" y="3314954"/>
            <a:ext cx="161587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51547" y="5988304"/>
            <a:ext cx="133072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50517" y="2459482"/>
            <a:ext cx="82694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790311" y="2459482"/>
            <a:ext cx="82694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0516" y="427736"/>
            <a:ext cx="171092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0516" y="2459482"/>
            <a:ext cx="171092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63507" y="9944862"/>
            <a:ext cx="60833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50517" y="9944862"/>
            <a:ext cx="43723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687427" y="9944862"/>
            <a:ext cx="43723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9010312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Pascual Del Rio</dc:creator>
  <cp:lastModifiedBy>Cristina Pascual Del Rio</cp:lastModifiedBy>
  <cp:revision>1</cp:revision>
  <dcterms:created xsi:type="dcterms:W3CDTF">2021-06-30T14:12:26Z</dcterms:created>
  <dcterms:modified xsi:type="dcterms:W3CDTF">2021-06-30T14:19:10Z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